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2" r:id="rId13"/>
    <p:sldId id="268" r:id="rId14"/>
    <p:sldId id="269" r:id="rId15"/>
    <p:sldId id="270" r:id="rId16"/>
    <p:sldId id="271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3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9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89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6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0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1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3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7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9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4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0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6F53-FD9A-4F02-86A1-8AA33D525D03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8C6564-B557-4775-AAC9-CA459022E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40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«Узнікненне </a:t>
            </a:r>
            <a:r>
              <a:rPr lang="be-BY" dirty="0" smtClean="0"/>
              <a:t>ісламу і Арабскі </a:t>
            </a:r>
            <a:r>
              <a:rPr lang="be-BY" dirty="0" smtClean="0"/>
              <a:t>халіфат»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be-BY" sz="2000" dirty="0" smtClean="0">
              <a:solidFill>
                <a:schemeClr val="accent1"/>
              </a:solidFill>
            </a:endParaRPr>
          </a:p>
          <a:p>
            <a:r>
              <a:rPr lang="be-BY" sz="2000" dirty="0" smtClean="0">
                <a:solidFill>
                  <a:schemeClr val="accent1"/>
                </a:solidFill>
              </a:rPr>
              <a:t>Урок гісторыі ў 6 класе</a:t>
            </a:r>
          </a:p>
          <a:p>
            <a:r>
              <a:rPr lang="be-BY" sz="2000" dirty="0" smtClean="0">
                <a:solidFill>
                  <a:schemeClr val="accent1"/>
                </a:solidFill>
              </a:rPr>
              <a:t>Настаўнік: Очтаў Сяргей Уладзіміравіч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4400" dirty="0" smtClean="0"/>
              <a:t>Прычыны аб’яднання арабаў у адзіную дзяржаву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18721" cy="403239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Узнікненне маёмаснай няроўнасці.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Супярэчнасці паміж знаццю і простымі арабамі.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Неабходнасць адпору знешнім ворагам.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Імкненне да захопу багаццяў земляробскіх краін.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???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4400" dirty="0" smtClean="0"/>
              <a:t>Прычыны аб’яднання арабаў у адзіную дзяржаву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318721" cy="403239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Узнікненне маёмаснай няроўнасці.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Супярэчнасці паміж знаццю і простымі арабамі.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Неабходнасць адпору знешнім ворагам.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Імкненне да захопу багаццяў земляробскіх краін.</a:t>
            </a:r>
          </a:p>
          <a:p>
            <a:pPr marL="514350" indent="-514350"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Адзіная рэлігія – іслам.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0" y="588817"/>
            <a:ext cx="9609665" cy="5043055"/>
          </a:xfrm>
        </p:spPr>
        <p:txBody>
          <a:bodyPr/>
          <a:lstStyle/>
          <a:p>
            <a:pPr algn="ctr"/>
            <a:r>
              <a:rPr lang="be-BY" dirty="0" smtClean="0"/>
              <a:t/>
            </a:r>
            <a:br>
              <a:rPr lang="be-BY" dirty="0" smtClean="0"/>
            </a:br>
            <a:r>
              <a:rPr lang="be-BY" sz="4800" dirty="0" smtClean="0"/>
              <a:t>Іслам = ?</a:t>
            </a:r>
            <a:br>
              <a:rPr lang="be-BY" sz="4800" dirty="0" smtClean="0"/>
            </a:br>
            <a:r>
              <a:rPr lang="be-BY" sz="4800" dirty="0"/>
              <a:t/>
            </a:r>
            <a:br>
              <a:rPr lang="be-BY" sz="4800" dirty="0"/>
            </a:br>
            <a:r>
              <a:rPr lang="be-BY" sz="4800" dirty="0" smtClean="0"/>
              <a:t>Мусульмане = ?</a:t>
            </a:r>
            <a:br>
              <a:rPr lang="be-BY" sz="4800" dirty="0" smtClean="0"/>
            </a:br>
            <a:r>
              <a:rPr lang="be-BY" sz="4800" dirty="0"/>
              <a:t/>
            </a:r>
            <a:br>
              <a:rPr lang="be-BY" sz="4800" dirty="0"/>
            </a:br>
            <a:r>
              <a:rPr lang="be-BY" sz="4800" dirty="0" smtClean="0"/>
              <a:t>Алах – 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21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0" y="588817"/>
            <a:ext cx="9609665" cy="5043055"/>
          </a:xfrm>
        </p:spPr>
        <p:txBody>
          <a:bodyPr/>
          <a:lstStyle/>
          <a:p>
            <a:pPr algn="ctr"/>
            <a:r>
              <a:rPr lang="be-BY" dirty="0" smtClean="0"/>
              <a:t>Іслам = «пакорнасць»</a:t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>Мусульмане = «пакорныя Богу»</a:t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>Алах – адзіны і сапраўдны Бог мусульман</a:t>
            </a:r>
            <a:endParaRPr lang="ru-RU" dirty="0"/>
          </a:p>
        </p:txBody>
      </p:sp>
      <p:pic>
        <p:nvPicPr>
          <p:cNvPr id="2050" name="Picture 2" descr="Картинки по запросу шахада тек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77" y="3548494"/>
            <a:ext cx="58864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Мухамед – прарок (пасланнік Бога)</a:t>
            </a:r>
            <a:br>
              <a:rPr lang="be-BY" dirty="0" smtClean="0"/>
            </a:br>
            <a:r>
              <a:rPr lang="be-BY" dirty="0" smtClean="0"/>
              <a:t>(570-632)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160588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734358" cy="1320800"/>
          </a:xfrm>
        </p:spPr>
        <p:txBody>
          <a:bodyPr>
            <a:noAutofit/>
          </a:bodyPr>
          <a:lstStyle/>
          <a:p>
            <a:r>
              <a:rPr lang="be-BY" sz="4400" dirty="0" smtClean="0"/>
              <a:t>Асноўныя падзеі з жыцця Мухамеда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e-BY" sz="3200" dirty="0" smtClean="0">
                <a:solidFill>
                  <a:schemeClr val="accent1"/>
                </a:solidFill>
              </a:rPr>
              <a:t>610 г. – Мухамед пачаў выступаць са сваімі пропаведзямі.</a:t>
            </a:r>
          </a:p>
          <a:p>
            <a:pPr marL="0" indent="0">
              <a:buNone/>
            </a:pPr>
            <a:r>
              <a:rPr lang="be-BY" sz="3200" dirty="0" smtClean="0">
                <a:solidFill>
                  <a:schemeClr val="accent1"/>
                </a:solidFill>
              </a:rPr>
              <a:t>622 г. – перасяленне Мухамеда і яго паплечнікаў з Меккі ў Медыну.</a:t>
            </a:r>
          </a:p>
          <a:p>
            <a:pPr marL="0" indent="0">
              <a:buNone/>
            </a:pPr>
            <a:r>
              <a:rPr lang="be-BY" sz="3200" dirty="0" smtClean="0">
                <a:solidFill>
                  <a:schemeClr val="accent1"/>
                </a:solidFill>
              </a:rPr>
              <a:t>630 г. – Мухамед захапіў Мекку.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45984" cy="1320800"/>
          </a:xfrm>
        </p:spPr>
        <p:txBody>
          <a:bodyPr>
            <a:noAutofit/>
          </a:bodyPr>
          <a:lstStyle/>
          <a:p>
            <a:pPr algn="ctr"/>
            <a:r>
              <a:rPr lang="be-BY" sz="4400" dirty="0" smtClean="0"/>
              <a:t>Складзіце паведамленне аб Арабскім халіфаце па плане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Паходжанне назвы.</a:t>
            </a:r>
          </a:p>
          <a:p>
            <a:pPr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Час існавання.</a:t>
            </a:r>
          </a:p>
          <a:p>
            <a:pPr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Тэрыторыя.</a:t>
            </a:r>
          </a:p>
          <a:p>
            <a:pPr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Прычыны ваенных поспехаў.</a:t>
            </a:r>
          </a:p>
          <a:p>
            <a:pPr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Насельніцтва і заняткі.</a:t>
            </a:r>
          </a:p>
          <a:p>
            <a:pPr>
              <a:buFont typeface="+mj-lt"/>
              <a:buAutoNum type="arabicPeriod"/>
            </a:pPr>
            <a:r>
              <a:rPr lang="be-BY" sz="3200" dirty="0" smtClean="0">
                <a:solidFill>
                  <a:schemeClr val="accent1"/>
                </a:solidFill>
              </a:rPr>
              <a:t>Прычыны распаду.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279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be-BY" sz="4800" dirty="0" smtClean="0"/>
              <a:t>Заваяванні арабаў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8" y="1270000"/>
            <a:ext cx="11192645" cy="5427872"/>
          </a:xfrm>
        </p:spPr>
      </p:pic>
    </p:spTree>
    <p:extLst>
      <p:ext uri="{BB962C8B-B14F-4D97-AF65-F5344CB8AC3E}">
        <p14:creationId xmlns:p14="http://schemas.microsoft.com/office/powerpoint/2010/main" val="19135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62957" cy="5905500"/>
          </a:xfrm>
        </p:spPr>
        <p:txBody>
          <a:bodyPr>
            <a:normAutofit fontScale="90000"/>
          </a:bodyPr>
          <a:lstStyle/>
          <a:p>
            <a:r>
              <a:rPr lang="be-BY" b="1" u="sng" dirty="0" smtClean="0"/>
              <a:t>Мэта</a:t>
            </a:r>
            <a:r>
              <a:rPr lang="be-BY" dirty="0" smtClean="0"/>
              <a:t>: ахарактарызаваць сацыяльна-палітычнае становішча ў Аравіі ў </a:t>
            </a:r>
            <a:r>
              <a:rPr lang="en-US" dirty="0" smtClean="0"/>
              <a:t>VI-VII</a:t>
            </a:r>
            <a:r>
              <a:rPr lang="ru-RU" dirty="0" smtClean="0"/>
              <a:t> </a:t>
            </a:r>
            <a:r>
              <a:rPr lang="ru-RU" dirty="0" err="1" smtClean="0"/>
              <a:t>стст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err="1" smtClean="0"/>
              <a:t>Задачы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сфарміраваць</a:t>
            </a:r>
            <a:r>
              <a:rPr lang="ru-RU" dirty="0" smtClean="0"/>
              <a:t> </a:t>
            </a:r>
            <a:r>
              <a:rPr lang="ru-RU" dirty="0" err="1" smtClean="0"/>
              <a:t>уяўленне</a:t>
            </a:r>
            <a:r>
              <a:rPr lang="ru-RU" dirty="0" smtClean="0"/>
              <a:t> </a:t>
            </a:r>
            <a:r>
              <a:rPr lang="ru-RU" dirty="0" err="1" smtClean="0"/>
              <a:t>аб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і </a:t>
            </a:r>
            <a:r>
              <a:rPr lang="ru-RU" dirty="0" err="1" smtClean="0"/>
              <a:t>прычынах</a:t>
            </a:r>
            <a:r>
              <a:rPr lang="ru-RU" dirty="0" smtClean="0"/>
              <a:t> </a:t>
            </a:r>
            <a:r>
              <a:rPr lang="ru-RU" dirty="0" err="1" smtClean="0"/>
              <a:t>узнікнення</a:t>
            </a:r>
            <a:r>
              <a:rPr lang="ru-RU" dirty="0" smtClean="0"/>
              <a:t> </a:t>
            </a:r>
            <a:r>
              <a:rPr lang="ru-RU" dirty="0" err="1" smtClean="0"/>
              <a:t>іслама</a:t>
            </a:r>
            <a:r>
              <a:rPr lang="ru-RU" dirty="0" smtClean="0"/>
              <a:t>; </a:t>
            </a:r>
            <a:r>
              <a:rPr lang="ru-RU" dirty="0" err="1" smtClean="0"/>
              <a:t>высветліць</a:t>
            </a:r>
            <a:r>
              <a:rPr lang="ru-RU" dirty="0" smtClean="0"/>
              <a:t> роль </a:t>
            </a:r>
            <a:r>
              <a:rPr lang="ru-RU" dirty="0" err="1" smtClean="0"/>
              <a:t>іслама</a:t>
            </a:r>
            <a:r>
              <a:rPr lang="ru-RU" dirty="0" smtClean="0"/>
              <a:t> ў </a:t>
            </a:r>
            <a:r>
              <a:rPr lang="ru-RU" dirty="0" err="1" smtClean="0"/>
              <a:t>аб’яднанні</a:t>
            </a:r>
            <a:r>
              <a:rPr lang="ru-RU" dirty="0" smtClean="0"/>
              <a:t> </a:t>
            </a:r>
            <a:r>
              <a:rPr lang="ru-RU" dirty="0" err="1" smtClean="0"/>
              <a:t>арабскіх</a:t>
            </a:r>
            <a:r>
              <a:rPr lang="ru-RU" dirty="0" smtClean="0"/>
              <a:t> </a:t>
            </a:r>
            <a:r>
              <a:rPr lang="ru-RU" dirty="0" err="1" smtClean="0"/>
              <a:t>плямён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развіваць</a:t>
            </a:r>
            <a:r>
              <a:rPr lang="ru-RU" dirty="0" smtClean="0"/>
              <a:t> </a:t>
            </a:r>
            <a:r>
              <a:rPr lang="ru-RU" dirty="0" err="1" smtClean="0"/>
              <a:t>навыкі</a:t>
            </a:r>
            <a:r>
              <a:rPr lang="ru-RU" dirty="0" smtClean="0"/>
              <a:t> </a:t>
            </a:r>
            <a:r>
              <a:rPr lang="ru-RU" dirty="0" err="1" smtClean="0"/>
              <a:t>асмысленага</a:t>
            </a:r>
            <a:r>
              <a:rPr lang="ru-RU" dirty="0" smtClean="0"/>
              <a:t> </a:t>
            </a:r>
            <a:r>
              <a:rPr lang="ru-RU" dirty="0" err="1" smtClean="0"/>
              <a:t>чытання</a:t>
            </a:r>
            <a:r>
              <a:rPr lang="ru-RU" dirty="0" smtClean="0"/>
              <a:t> і работы з </a:t>
            </a:r>
            <a:r>
              <a:rPr lang="ru-RU" dirty="0" err="1" smtClean="0"/>
              <a:t>тэкстам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спрыяць</a:t>
            </a:r>
            <a:r>
              <a:rPr lang="ru-RU" dirty="0" smtClean="0"/>
              <a:t> </a:t>
            </a:r>
            <a:r>
              <a:rPr lang="ru-RU" dirty="0" err="1" smtClean="0"/>
              <a:t>выхаванню</a:t>
            </a:r>
            <a:r>
              <a:rPr lang="ru-RU" dirty="0" smtClean="0"/>
              <a:t> </a:t>
            </a:r>
            <a:r>
              <a:rPr lang="ru-RU" dirty="0" err="1" smtClean="0"/>
              <a:t>павагі</a:t>
            </a:r>
            <a:r>
              <a:rPr lang="ru-RU" dirty="0" smtClean="0"/>
              <a:t> да </a:t>
            </a:r>
            <a:r>
              <a:rPr lang="ru-RU" dirty="0" err="1" smtClean="0"/>
              <a:t>вераванняў</a:t>
            </a:r>
            <a:r>
              <a:rPr lang="ru-RU" dirty="0" smtClean="0"/>
              <a:t> і </a:t>
            </a:r>
            <a:r>
              <a:rPr lang="ru-RU" dirty="0" err="1" smtClean="0"/>
              <a:t>традыцый</a:t>
            </a:r>
            <a:r>
              <a:rPr lang="ru-RU" dirty="0" smtClean="0"/>
              <a:t> </a:t>
            </a:r>
            <a:r>
              <a:rPr lang="ru-RU" dirty="0" err="1" smtClean="0"/>
              <a:t>іншых</a:t>
            </a:r>
            <a:r>
              <a:rPr lang="ru-RU" dirty="0" smtClean="0"/>
              <a:t> </a:t>
            </a:r>
            <a:r>
              <a:rPr lang="ru-RU" dirty="0" err="1" smtClean="0"/>
              <a:t>народаў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e-BY" sz="4400" dirty="0" smtClean="0"/>
              <a:t>План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707" y="1631373"/>
            <a:ext cx="8596668" cy="4409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3400" dirty="0" smtClean="0">
                <a:solidFill>
                  <a:schemeClr val="accent1"/>
                </a:solidFill>
              </a:rPr>
              <a:t>1. Дзе і як жылі арабы.</a:t>
            </a:r>
          </a:p>
          <a:p>
            <a:pPr marL="0" indent="0">
              <a:buNone/>
            </a:pPr>
            <a:r>
              <a:rPr lang="be-BY" sz="3400" dirty="0" smtClean="0">
                <a:solidFill>
                  <a:schemeClr val="accent1"/>
                </a:solidFill>
              </a:rPr>
              <a:t>2. Арабы напярэдадні аб’яднання ў адзіную дзяржаву.</a:t>
            </a:r>
          </a:p>
          <a:p>
            <a:pPr marL="0" indent="0">
              <a:buNone/>
            </a:pPr>
            <a:r>
              <a:rPr lang="be-BY" sz="3400" dirty="0" smtClean="0">
                <a:solidFill>
                  <a:schemeClr val="accent1"/>
                </a:solidFill>
              </a:rPr>
              <a:t>3. Узнікненне ісламу і аб’яднанне арабаў.</a:t>
            </a:r>
          </a:p>
          <a:p>
            <a:pPr marL="0" indent="0">
              <a:buNone/>
            </a:pPr>
            <a:r>
              <a:rPr lang="be-BY" sz="3400" dirty="0" smtClean="0">
                <a:solidFill>
                  <a:schemeClr val="accent1"/>
                </a:solidFill>
              </a:rPr>
              <a:t>4. Заваяванні арабаў.</a:t>
            </a:r>
          </a:p>
          <a:p>
            <a:pPr marL="0" indent="0">
              <a:buNone/>
            </a:pPr>
            <a:r>
              <a:rPr lang="be-BY" sz="3400" dirty="0" smtClean="0">
                <a:solidFill>
                  <a:schemeClr val="accent1"/>
                </a:solidFill>
              </a:rPr>
              <a:t>5. Росквіт Арабскага халіфата і яго распад.</a:t>
            </a:r>
            <a:endParaRPr lang="ru-RU" sz="3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43411" cy="1320800"/>
          </a:xfrm>
        </p:spPr>
        <p:txBody>
          <a:bodyPr>
            <a:noAutofit/>
          </a:bodyPr>
          <a:lstStyle/>
          <a:p>
            <a:r>
              <a:rPr lang="be-BY" sz="4400" dirty="0" smtClean="0"/>
              <a:t>Назва «арабы» паходзіць ад </a:t>
            </a:r>
            <a:br>
              <a:rPr lang="be-BY" sz="4400" dirty="0" smtClean="0"/>
            </a:br>
            <a:r>
              <a:rPr lang="be-BY" sz="4400" dirty="0" smtClean="0"/>
              <a:t>Аравійскага паўвострава</a:t>
            </a:r>
            <a:endParaRPr lang="ru-RU" sz="4400" dirty="0"/>
          </a:p>
        </p:txBody>
      </p:sp>
      <p:pic>
        <p:nvPicPr>
          <p:cNvPr id="1026" name="Picture 2" descr="Картинки по запросу аравийский полуостров физическая карт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0" y="2159000"/>
            <a:ext cx="6755733" cy="442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ид из косм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5" y="2221585"/>
            <a:ext cx="4150508" cy="37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устыни арав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987" y="308263"/>
            <a:ext cx="10191557" cy="1320800"/>
          </a:xfrm>
        </p:spPr>
        <p:txBody>
          <a:bodyPr>
            <a:noAutofit/>
          </a:bodyPr>
          <a:lstStyle/>
          <a:p>
            <a:r>
              <a:rPr lang="be-BY" sz="4400" dirty="0" smtClean="0"/>
              <a:t>Прырода Аравійскага паўвострава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351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оазис в пусты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азис в пусты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544300" cy="685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449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be-BY" sz="4400" dirty="0" smtClean="0"/>
              <a:t>Галоўныя заняткі арабаў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e-BY" sz="2800" dirty="0" smtClean="0">
                <a:solidFill>
                  <a:schemeClr val="accent1"/>
                </a:solidFill>
              </a:rPr>
              <a:t>Качавыя арабы-бедуіны</a:t>
            </a:r>
          </a:p>
          <a:p>
            <a:pPr marL="0" indent="0">
              <a:buNone/>
            </a:pPr>
            <a:endParaRPr lang="be-BY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be-BY" sz="2200" dirty="0" smtClean="0">
                <a:solidFill>
                  <a:schemeClr val="accent1"/>
                </a:solidFill>
              </a:rPr>
              <a:t>Жывёлагадоўля</a:t>
            </a:r>
          </a:p>
          <a:p>
            <a:pPr marL="0" indent="0">
              <a:buNone/>
            </a:pPr>
            <a:r>
              <a:rPr lang="be-BY" sz="2200" dirty="0" smtClean="0"/>
              <a:t>(Разводзілі вярблюдаў і авечак, пераганялі іх з месца на месца)</a:t>
            </a:r>
          </a:p>
          <a:p>
            <a:pPr marL="0" indent="0">
              <a:buNone/>
            </a:pPr>
            <a:r>
              <a:rPr lang="be-BY" sz="2200" dirty="0" smtClean="0">
                <a:solidFill>
                  <a:schemeClr val="accent1"/>
                </a:solidFill>
              </a:rPr>
              <a:t>Гандль </a:t>
            </a:r>
          </a:p>
          <a:p>
            <a:pPr marL="0" indent="0">
              <a:buNone/>
            </a:pPr>
            <a:r>
              <a:rPr lang="be-BY" sz="2200" dirty="0" smtClean="0"/>
              <a:t>(давалі караваншчыкам вярблюдаў, ахоўвалі караваны)</a:t>
            </a: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83334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e-BY" sz="2800" dirty="0" smtClean="0">
                <a:solidFill>
                  <a:schemeClr val="accent1"/>
                </a:solidFill>
              </a:rPr>
              <a:t>Аседлыя жыхары аазісаў</a:t>
            </a:r>
          </a:p>
          <a:p>
            <a:pPr marL="0" indent="0">
              <a:buNone/>
            </a:pPr>
            <a:endParaRPr lang="be-BY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be-BY" sz="2000" dirty="0" smtClean="0">
                <a:solidFill>
                  <a:schemeClr val="accent1"/>
                </a:solidFill>
              </a:rPr>
              <a:t>Земляробства</a:t>
            </a:r>
          </a:p>
          <a:p>
            <a:pPr marL="0" indent="0">
              <a:buNone/>
            </a:pPr>
            <a:r>
              <a:rPr lang="be-BY" sz="2000" dirty="0" smtClean="0"/>
              <a:t>(разводзілі сады і вінаграднікі)</a:t>
            </a:r>
          </a:p>
          <a:p>
            <a:pPr marL="0" indent="0">
              <a:buNone/>
            </a:pPr>
            <a:r>
              <a:rPr lang="be-BY" sz="2000" dirty="0"/>
              <a:t> </a:t>
            </a:r>
            <a:endParaRPr lang="be-BY" sz="2000" dirty="0" smtClean="0"/>
          </a:p>
          <a:p>
            <a:pPr marL="0" indent="0">
              <a:buNone/>
            </a:pPr>
            <a:r>
              <a:rPr lang="be-BY" sz="2000" dirty="0" smtClean="0">
                <a:solidFill>
                  <a:schemeClr val="accent1"/>
                </a:solidFill>
              </a:rPr>
              <a:t>Гандль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312151" y="1270000"/>
            <a:ext cx="914400" cy="94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96186" y="1269999"/>
            <a:ext cx="914400" cy="945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устыни арав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1871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be-BY" sz="6000" dirty="0" smtClean="0"/>
              <a:t>Караван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669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260</Words>
  <Application>Microsoft Office PowerPoint</Application>
  <PresentationFormat>Широкоэкранный</PresentationFormat>
  <Paragraphs>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«Узнікненне ісламу і Арабскі халіфат»</vt:lpstr>
      <vt:lpstr>Мэта: ахарактарызаваць сацыяльна-палітычнае становішча ў Аравіі ў VI-VII стст.  Задачы:   сфарміраваць уяўленне аб умовах і прычынах узнікнення іслама; высветліць роль іслама ў аб’яднанні арабскіх плямён;  развіваць навыкі асмысленага чытання і работы з тэкстам;  спрыяць выхаванню павагі да вераванняў і традыцый іншых народаў.</vt:lpstr>
      <vt:lpstr>План</vt:lpstr>
      <vt:lpstr>Назва «арабы» паходзіць ад  Аравійскага паўвострава</vt:lpstr>
      <vt:lpstr>Прырода Аравійскага паўвострава</vt:lpstr>
      <vt:lpstr>Презентация PowerPoint</vt:lpstr>
      <vt:lpstr>Презентация PowerPoint</vt:lpstr>
      <vt:lpstr>Галоўныя заняткі арабаў</vt:lpstr>
      <vt:lpstr>Караван</vt:lpstr>
      <vt:lpstr>Прычыны аб’яднання арабаў у адзіную дзяржаву</vt:lpstr>
      <vt:lpstr>Прычыны аб’яднання арабаў у адзіную дзяржаву</vt:lpstr>
      <vt:lpstr> Іслам = ?  Мусульмане = ?  Алах – ?</vt:lpstr>
      <vt:lpstr>Іслам = «пакорнасць»  Мусульмане = «пакорныя Богу»  Алах – адзіны і сапраўдны Бог мусульман</vt:lpstr>
      <vt:lpstr>Мухамед – прарок (пасланнік Бога) (570-632)</vt:lpstr>
      <vt:lpstr>Асноўныя падзеі з жыцця Мухамеда</vt:lpstr>
      <vt:lpstr>Складзіце паведамленне аб Арабскім халіфаце па плане</vt:lpstr>
      <vt:lpstr>Заваяванні арабаў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Узнікненне ісламу і Арабскі халіфат</dc:title>
  <dc:creator>Сергей</dc:creator>
  <cp:lastModifiedBy>Сергей</cp:lastModifiedBy>
  <cp:revision>17</cp:revision>
  <dcterms:created xsi:type="dcterms:W3CDTF">2017-12-08T06:29:12Z</dcterms:created>
  <dcterms:modified xsi:type="dcterms:W3CDTF">2019-01-12T13:04:47Z</dcterms:modified>
</cp:coreProperties>
</file>